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4bac56dd0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4bac56dd0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4bac56dd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4bac56dd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4bac56dd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4bac56dd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4bac56dd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4bac56dd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4bac56dd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4bac56dd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HU4628 Usability Test Results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7952" y="257175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Micro:bit</a:t>
            </a:r>
            <a:endParaRPr sz="4800"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5350" y="3430075"/>
            <a:ext cx="8763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768600" y="4231025"/>
            <a:ext cx="76098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HU4628 Students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Scott Sviland | Sarah Linbeck | Liam Andersen | Ted Nachazel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Overview 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729450" y="19006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application general goal is to teach students the basics to hardware and software integration, through the use of the Micro:bit device and the graphing application that is provided. This way, students can see the use of collecting data through the Micro:bit.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Test Overview 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729450" y="19006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Each person was set up on a Zoom conference, and they were given 5 minutes to look over the instructional data of the application, and then given 20 minutes to complete the tasks that were outlined in the instructions.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goal of our usability test was to examine the usability of our instructional documentation, along with seeing if there were any general concerns with the Micro:bit application.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type of data that was collected was: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Quantitative</a:t>
            </a:r>
            <a:r>
              <a:rPr lang="en" sz="1600"/>
              <a:t> (used to see peoples previous technical experience, and the ease of use with the instructions and the app - scale of 1 to 10)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Qualitative (used to determine the workflow and overall feel of the application)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Results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9450" y="19006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Through the 6 tests that we conducted, we were extremely please to say that there was 100 % completion of the tasks within a timely fashion.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highest level that any of the tasks ever reached in their difficulty as a Level 4 - either moderate impact and low frequency, or low impact and moderate frequency of problems encountered.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This can basically be interpreted in the fact that some of the tasks might have taken a second for the participants to move forward, but either through them working it out, or revisiting the instruction, they were always able to complete the tasks.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727800" y="439050"/>
            <a:ext cx="7688400" cy="7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Suggested Improvements</a:t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720675" y="1382750"/>
            <a:ext cx="8105700" cy="3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Throughout the Usability Test, the participants had the following suggestions that we could 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implement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ability to only show parts of the y-axis, like how we have it for the x-axis.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Taking away the downloadable PDF of the instructions as it caused confusion.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Make it so you can download the graph can be downloaded in more ways than a CSV file.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Multiple students were confused about the “Micro:bit Connected” 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panel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especially since it became cut off due to it being so off to the side. They suggested either moving it or doing something different with the 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panel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participants would like a way to be able to 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label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the x- and y-axis.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instructions need to include what more of the “non-interactable” features that are on the application are. 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Improve the 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function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for the graph title.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Improve the function so that graphs do not 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disappear</a:t>
            </a:r>
            <a:r>
              <a:rPr lang="en"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when switching graphs</a:t>
            </a:r>
            <a:endParaRPr sz="1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1061400" y="376100"/>
            <a:ext cx="70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Conclusion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720675" y="1162375"/>
            <a:ext cx="7648500" cy="29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Based on the metrics that we determined for ourselves, the test are considered to be a success. 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tests ran rather quickly (none going over 15 minutes) letting us know that the overall use of the the application is rather easy.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●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Moving forward: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○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We will work with the developers to help 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implement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some of these changes into the application.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○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instructional documentation will be updated to reflect much of these new features within the application.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